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0" r:id="rId7"/>
    <p:sldId id="271" r:id="rId8"/>
    <p:sldId id="273" r:id="rId9"/>
    <p:sldId id="272" r:id="rId10"/>
    <p:sldId id="269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184" y="2719449"/>
            <a:ext cx="10893632" cy="1824900"/>
          </a:xfrm>
        </p:spPr>
        <p:txBody>
          <a:bodyPr>
            <a:normAutofit fontScale="90000"/>
          </a:bodyPr>
          <a:lstStyle/>
          <a:p>
            <a:r>
              <a:rPr lang="ru-RU" sz="4800" b="1" dirty="0" smtClean="0"/>
              <a:t>Индивидуальный проект</a:t>
            </a:r>
            <a:br>
              <a:rPr lang="ru-RU" sz="4800" b="1" dirty="0" smtClean="0"/>
            </a:br>
            <a:r>
              <a:rPr lang="ru-RU" sz="4800" b="1" dirty="0" smtClean="0"/>
              <a:t>по мобильной разработке </a:t>
            </a:r>
            <a:r>
              <a:rPr lang="en-US" sz="4800" b="1" dirty="0" smtClean="0"/>
              <a:t>Java</a:t>
            </a:r>
            <a:r>
              <a:rPr lang="ru-RU" sz="4800" b="1" dirty="0" smtClean="0"/>
              <a:t/>
            </a:r>
            <a:br>
              <a:rPr lang="ru-RU" sz="4800" b="1" dirty="0" smtClean="0"/>
            </a:br>
            <a:r>
              <a:rPr lang="ru-RU" sz="4800" b="1" dirty="0" smtClean="0"/>
              <a:t>«</a:t>
            </a:r>
            <a:r>
              <a:rPr lang="en-US" sz="4800" b="1" dirty="0" smtClean="0"/>
              <a:t>Memory Game</a:t>
            </a:r>
            <a:r>
              <a:rPr lang="ru-RU" sz="4800" b="1" dirty="0" smtClean="0"/>
              <a:t>»</a:t>
            </a:r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4309"/>
            <a:ext cx="9144000" cy="866267"/>
          </a:xfrm>
        </p:spPr>
        <p:txBody>
          <a:bodyPr/>
          <a:lstStyle/>
          <a:p>
            <a:r>
              <a:rPr lang="ru-RU" dirty="0" smtClean="0"/>
              <a:t>Бочков Матвей, КЭ-401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5" b="34358"/>
          <a:stretch/>
        </p:blipFill>
        <p:spPr>
          <a:xfrm>
            <a:off x="664091" y="1330076"/>
            <a:ext cx="4236675" cy="475200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076669" y="1616367"/>
            <a:ext cx="6735580" cy="4179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dirty="0" smtClean="0"/>
              <a:t>Поле из карточек рубашкой вниз;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Каждый ход повернуть две карточки;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Открыть, если они одинаковые;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Игра заканчивается, когда открыто всё.</a:t>
            </a:r>
          </a:p>
          <a:p>
            <a:pPr>
              <a:lnSpc>
                <a:spcPct val="150000"/>
              </a:lnSpc>
            </a:pPr>
            <a:r>
              <a:rPr lang="ru-RU" dirty="0"/>
              <a:t>Счёт времени и </a:t>
            </a:r>
            <a:r>
              <a:rPr lang="ru-RU" dirty="0" smtClean="0"/>
              <a:t>ходов в процессе игры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лавное меню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b="14967"/>
          <a:stretch/>
        </p:blipFill>
        <p:spPr>
          <a:xfrm>
            <a:off x="838200" y="1055801"/>
            <a:ext cx="2939321" cy="5171157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346965" y="2059288"/>
            <a:ext cx="6735580" cy="3164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Показ параметров последней игры;</a:t>
            </a:r>
          </a:p>
          <a:p>
            <a:pPr>
              <a:lnSpc>
                <a:spcPct val="200000"/>
              </a:lnSpc>
            </a:pPr>
            <a:r>
              <a:rPr lang="ru-RU" dirty="0"/>
              <a:t>Настройка размеров </a:t>
            </a:r>
            <a:r>
              <a:rPr lang="ru-RU" dirty="0" smtClean="0"/>
              <a:t>поля</a:t>
            </a:r>
            <a:r>
              <a:rPr lang="ru-RU" dirty="0" smtClean="0"/>
              <a:t>;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Начало игры и просмотр статистики.</a:t>
            </a:r>
            <a:endParaRPr lang="ru-RU" dirty="0"/>
          </a:p>
          <a:p>
            <a:pPr marL="0" indent="0">
              <a:lnSpc>
                <a:spcPct val="20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238209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статистика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7" r="-1061" b="55674"/>
          <a:stretch/>
        </p:blipFill>
        <p:spPr>
          <a:xfrm>
            <a:off x="838200" y="1869265"/>
            <a:ext cx="3557667" cy="3079771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531789" y="2173881"/>
            <a:ext cx="6735580" cy="2470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Лучшее время / кол-во ходов на каждый размер поля</a:t>
            </a:r>
          </a:p>
        </p:txBody>
      </p:sp>
    </p:spTree>
    <p:extLst>
      <p:ext uri="{BB962C8B-B14F-4D97-AF65-F5344CB8AC3E}">
        <p14:creationId xmlns:p14="http://schemas.microsoft.com/office/powerpoint/2010/main" val="194330919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154285" y="2299716"/>
            <a:ext cx="6735580" cy="2470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Картинки были взяты с сайта бесплатных иконок </a:t>
            </a:r>
            <a:r>
              <a:rPr lang="en-US" dirty="0"/>
              <a:t>icons8.ru</a:t>
            </a:r>
            <a:endParaRPr lang="ru-RU" dirty="0" smtClean="0"/>
          </a:p>
        </p:txBody>
      </p:sp>
      <p:grpSp>
        <p:nvGrpSpPr>
          <p:cNvPr id="18" name="Группа 17"/>
          <p:cNvGrpSpPr/>
          <p:nvPr/>
        </p:nvGrpSpPr>
        <p:grpSpPr>
          <a:xfrm>
            <a:off x="838200" y="2019936"/>
            <a:ext cx="2688541" cy="2624485"/>
            <a:chOff x="1117651" y="1864971"/>
            <a:chExt cx="2519767" cy="245973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164" y="3498298"/>
              <a:ext cx="812698" cy="81269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651" y="3492006"/>
              <a:ext cx="812698" cy="812698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720" y="2668972"/>
              <a:ext cx="812698" cy="812698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49" y="2668972"/>
              <a:ext cx="812698" cy="812698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651" y="2674140"/>
              <a:ext cx="812698" cy="812698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720" y="1864971"/>
              <a:ext cx="812698" cy="812698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49" y="1864971"/>
              <a:ext cx="812698" cy="812698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651" y="1864971"/>
              <a:ext cx="812698" cy="812698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127" y="3512005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416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373277" y="1560696"/>
            <a:ext cx="8722830" cy="3291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В тестировании участвовало 7 человек;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По итогу тестирования был изменён способ ввода размера поля с текстового на радио-кнопки.</a:t>
            </a:r>
          </a:p>
        </p:txBody>
      </p:sp>
    </p:spTree>
    <p:extLst>
      <p:ext uri="{BB962C8B-B14F-4D97-AF65-F5344CB8AC3E}">
        <p14:creationId xmlns:p14="http://schemas.microsoft.com/office/powerpoint/2010/main" val="197454689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97</Words>
  <Application>Microsoft Office PowerPoint</Application>
  <PresentationFormat>Широкоэкранный</PresentationFormat>
  <Paragraphs>19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SamsungOne 450C</vt:lpstr>
      <vt:lpstr>Arial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Индивидуальный проект по мобильной разработке Java «Memory Game»</vt:lpstr>
      <vt:lpstr>Процесс игры</vt:lpstr>
      <vt:lpstr>главное меню</vt:lpstr>
      <vt:lpstr>статистика</vt:lpstr>
      <vt:lpstr>ресурсы</vt:lpstr>
      <vt:lpstr>тестирование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Матвей Бочков</cp:lastModifiedBy>
  <cp:revision>47</cp:revision>
  <dcterms:created xsi:type="dcterms:W3CDTF">2020-05-25T08:37:09Z</dcterms:created>
  <dcterms:modified xsi:type="dcterms:W3CDTF">2023-05-26T15:35:33Z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